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2"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9"/>
  </p:normalViewPr>
  <p:slideViewPr>
    <p:cSldViewPr snapToGrid="0">
      <p:cViewPr varScale="1">
        <p:scale>
          <a:sx n="104" d="100"/>
          <a:sy n="104" d="100"/>
        </p:scale>
        <p:origin x="8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4B6F97-52AE-0633-51DD-4CD54A7A660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CFFFB31-8169-C0EA-0850-1749678767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AD8328C-E70B-7FBD-C284-6676B44E5893}"/>
              </a:ext>
            </a:extLst>
          </p:cNvPr>
          <p:cNvSpPr>
            <a:spLocks noGrp="1"/>
          </p:cNvSpPr>
          <p:nvPr>
            <p:ph type="dt" sz="half" idx="10"/>
          </p:nvPr>
        </p:nvSpPr>
        <p:spPr/>
        <p:txBody>
          <a:bodyPr/>
          <a:lstStyle/>
          <a:p>
            <a:fld id="{9906C9B5-1898-D847-8C1B-83ABC1FDD4D9}" type="datetimeFigureOut">
              <a:rPr lang="nl-NL" smtClean="0"/>
              <a:t>08-01-2023</a:t>
            </a:fld>
            <a:endParaRPr lang="nl-NL"/>
          </a:p>
        </p:txBody>
      </p:sp>
      <p:sp>
        <p:nvSpPr>
          <p:cNvPr id="5" name="Tijdelijke aanduiding voor voettekst 4">
            <a:extLst>
              <a:ext uri="{FF2B5EF4-FFF2-40B4-BE49-F238E27FC236}">
                <a16:creationId xmlns:a16="http://schemas.microsoft.com/office/drawing/2014/main" id="{45C3F653-8753-62A8-6F3D-159774BD6F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31C265-46FB-8008-A4FC-EEC37DB66E20}"/>
              </a:ext>
            </a:extLst>
          </p:cNvPr>
          <p:cNvSpPr>
            <a:spLocks noGrp="1"/>
          </p:cNvSpPr>
          <p:nvPr>
            <p:ph type="sldNum" sz="quarter" idx="12"/>
          </p:nvPr>
        </p:nvSpPr>
        <p:spPr/>
        <p:txBody>
          <a:bodyPr/>
          <a:lstStyle/>
          <a:p>
            <a:fld id="{72C35AF2-1912-F040-AAB9-1E03C485AD74}" type="slidenum">
              <a:rPr lang="nl-NL" smtClean="0"/>
              <a:t>‹nr.›</a:t>
            </a:fld>
            <a:endParaRPr lang="nl-NL"/>
          </a:p>
        </p:txBody>
      </p:sp>
    </p:spTree>
    <p:extLst>
      <p:ext uri="{BB962C8B-B14F-4D97-AF65-F5344CB8AC3E}">
        <p14:creationId xmlns:p14="http://schemas.microsoft.com/office/powerpoint/2010/main" val="1908114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81D5B-70BC-5907-A34E-35301408871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6D78C22-3C97-D3A7-F7F8-347B4FD5D1E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0DFC292-4292-454E-AA6C-F5D1D22AEF49}"/>
              </a:ext>
            </a:extLst>
          </p:cNvPr>
          <p:cNvSpPr>
            <a:spLocks noGrp="1"/>
          </p:cNvSpPr>
          <p:nvPr>
            <p:ph type="dt" sz="half" idx="10"/>
          </p:nvPr>
        </p:nvSpPr>
        <p:spPr/>
        <p:txBody>
          <a:bodyPr/>
          <a:lstStyle/>
          <a:p>
            <a:fld id="{9906C9B5-1898-D847-8C1B-83ABC1FDD4D9}" type="datetimeFigureOut">
              <a:rPr lang="nl-NL" smtClean="0"/>
              <a:t>08-01-2023</a:t>
            </a:fld>
            <a:endParaRPr lang="nl-NL"/>
          </a:p>
        </p:txBody>
      </p:sp>
      <p:sp>
        <p:nvSpPr>
          <p:cNvPr id="5" name="Tijdelijke aanduiding voor voettekst 4">
            <a:extLst>
              <a:ext uri="{FF2B5EF4-FFF2-40B4-BE49-F238E27FC236}">
                <a16:creationId xmlns:a16="http://schemas.microsoft.com/office/drawing/2014/main" id="{5EC9A201-CD86-27A6-DF3E-00B08ADC888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A96C051-46DA-911E-08CE-27CB71CE779A}"/>
              </a:ext>
            </a:extLst>
          </p:cNvPr>
          <p:cNvSpPr>
            <a:spLocks noGrp="1"/>
          </p:cNvSpPr>
          <p:nvPr>
            <p:ph type="sldNum" sz="quarter" idx="12"/>
          </p:nvPr>
        </p:nvSpPr>
        <p:spPr/>
        <p:txBody>
          <a:bodyPr/>
          <a:lstStyle/>
          <a:p>
            <a:fld id="{72C35AF2-1912-F040-AAB9-1E03C485AD74}" type="slidenum">
              <a:rPr lang="nl-NL" smtClean="0"/>
              <a:t>‹nr.›</a:t>
            </a:fld>
            <a:endParaRPr lang="nl-NL"/>
          </a:p>
        </p:txBody>
      </p:sp>
    </p:spTree>
    <p:extLst>
      <p:ext uri="{BB962C8B-B14F-4D97-AF65-F5344CB8AC3E}">
        <p14:creationId xmlns:p14="http://schemas.microsoft.com/office/powerpoint/2010/main" val="3957617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2ABDD5D-8D4F-8BBC-387E-6300791D9FB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4D9EFF1-F294-1868-D3A8-4D19CDA3CFD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2EAD14F-0504-1772-E00D-102A2FA8DCA2}"/>
              </a:ext>
            </a:extLst>
          </p:cNvPr>
          <p:cNvSpPr>
            <a:spLocks noGrp="1"/>
          </p:cNvSpPr>
          <p:nvPr>
            <p:ph type="dt" sz="half" idx="10"/>
          </p:nvPr>
        </p:nvSpPr>
        <p:spPr/>
        <p:txBody>
          <a:bodyPr/>
          <a:lstStyle/>
          <a:p>
            <a:fld id="{9906C9B5-1898-D847-8C1B-83ABC1FDD4D9}" type="datetimeFigureOut">
              <a:rPr lang="nl-NL" smtClean="0"/>
              <a:t>08-01-2023</a:t>
            </a:fld>
            <a:endParaRPr lang="nl-NL"/>
          </a:p>
        </p:txBody>
      </p:sp>
      <p:sp>
        <p:nvSpPr>
          <p:cNvPr id="5" name="Tijdelijke aanduiding voor voettekst 4">
            <a:extLst>
              <a:ext uri="{FF2B5EF4-FFF2-40B4-BE49-F238E27FC236}">
                <a16:creationId xmlns:a16="http://schemas.microsoft.com/office/drawing/2014/main" id="{EE8E8A10-D794-9EE6-2C0B-BCB638267C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3A8A845-D498-FDD1-D819-2CA88240A339}"/>
              </a:ext>
            </a:extLst>
          </p:cNvPr>
          <p:cNvSpPr>
            <a:spLocks noGrp="1"/>
          </p:cNvSpPr>
          <p:nvPr>
            <p:ph type="sldNum" sz="quarter" idx="12"/>
          </p:nvPr>
        </p:nvSpPr>
        <p:spPr/>
        <p:txBody>
          <a:bodyPr/>
          <a:lstStyle/>
          <a:p>
            <a:fld id="{72C35AF2-1912-F040-AAB9-1E03C485AD74}" type="slidenum">
              <a:rPr lang="nl-NL" smtClean="0"/>
              <a:t>‹nr.›</a:t>
            </a:fld>
            <a:endParaRPr lang="nl-NL"/>
          </a:p>
        </p:txBody>
      </p:sp>
    </p:spTree>
    <p:extLst>
      <p:ext uri="{BB962C8B-B14F-4D97-AF65-F5344CB8AC3E}">
        <p14:creationId xmlns:p14="http://schemas.microsoft.com/office/powerpoint/2010/main" val="147746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FE29A-8181-0162-E96D-FE5BC1B7572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79689EA-1F35-3158-70A9-A26E615AA35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A78541C-2190-CBD5-EBFC-BC340CF18535}"/>
              </a:ext>
            </a:extLst>
          </p:cNvPr>
          <p:cNvSpPr>
            <a:spLocks noGrp="1"/>
          </p:cNvSpPr>
          <p:nvPr>
            <p:ph type="dt" sz="half" idx="10"/>
          </p:nvPr>
        </p:nvSpPr>
        <p:spPr/>
        <p:txBody>
          <a:bodyPr/>
          <a:lstStyle/>
          <a:p>
            <a:fld id="{9906C9B5-1898-D847-8C1B-83ABC1FDD4D9}" type="datetimeFigureOut">
              <a:rPr lang="nl-NL" smtClean="0"/>
              <a:t>08-01-2023</a:t>
            </a:fld>
            <a:endParaRPr lang="nl-NL"/>
          </a:p>
        </p:txBody>
      </p:sp>
      <p:sp>
        <p:nvSpPr>
          <p:cNvPr id="5" name="Tijdelijke aanduiding voor voettekst 4">
            <a:extLst>
              <a:ext uri="{FF2B5EF4-FFF2-40B4-BE49-F238E27FC236}">
                <a16:creationId xmlns:a16="http://schemas.microsoft.com/office/drawing/2014/main" id="{6363BD02-97E1-6124-C830-0D20185A22D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811DF23-BA1A-C08F-5C55-6CBAFB13D44D}"/>
              </a:ext>
            </a:extLst>
          </p:cNvPr>
          <p:cNvSpPr>
            <a:spLocks noGrp="1"/>
          </p:cNvSpPr>
          <p:nvPr>
            <p:ph type="sldNum" sz="quarter" idx="12"/>
          </p:nvPr>
        </p:nvSpPr>
        <p:spPr/>
        <p:txBody>
          <a:bodyPr/>
          <a:lstStyle/>
          <a:p>
            <a:fld id="{72C35AF2-1912-F040-AAB9-1E03C485AD74}" type="slidenum">
              <a:rPr lang="nl-NL" smtClean="0"/>
              <a:t>‹nr.›</a:t>
            </a:fld>
            <a:endParaRPr lang="nl-NL"/>
          </a:p>
        </p:txBody>
      </p:sp>
    </p:spTree>
    <p:extLst>
      <p:ext uri="{BB962C8B-B14F-4D97-AF65-F5344CB8AC3E}">
        <p14:creationId xmlns:p14="http://schemas.microsoft.com/office/powerpoint/2010/main" val="3259078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98D99B-4CB2-6259-E490-B2A1A9E21CE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B862916-B2F0-B71B-6A61-5D94D76FB5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FB0C497-55CB-33C1-E467-A425A612FA1B}"/>
              </a:ext>
            </a:extLst>
          </p:cNvPr>
          <p:cNvSpPr>
            <a:spLocks noGrp="1"/>
          </p:cNvSpPr>
          <p:nvPr>
            <p:ph type="dt" sz="half" idx="10"/>
          </p:nvPr>
        </p:nvSpPr>
        <p:spPr/>
        <p:txBody>
          <a:bodyPr/>
          <a:lstStyle/>
          <a:p>
            <a:fld id="{9906C9B5-1898-D847-8C1B-83ABC1FDD4D9}" type="datetimeFigureOut">
              <a:rPr lang="nl-NL" smtClean="0"/>
              <a:t>08-01-2023</a:t>
            </a:fld>
            <a:endParaRPr lang="nl-NL"/>
          </a:p>
        </p:txBody>
      </p:sp>
      <p:sp>
        <p:nvSpPr>
          <p:cNvPr id="5" name="Tijdelijke aanduiding voor voettekst 4">
            <a:extLst>
              <a:ext uri="{FF2B5EF4-FFF2-40B4-BE49-F238E27FC236}">
                <a16:creationId xmlns:a16="http://schemas.microsoft.com/office/drawing/2014/main" id="{9C496832-D6F5-9B91-019D-98520177EF1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5559C0A-00DA-6C14-1D95-7803755005A2}"/>
              </a:ext>
            </a:extLst>
          </p:cNvPr>
          <p:cNvSpPr>
            <a:spLocks noGrp="1"/>
          </p:cNvSpPr>
          <p:nvPr>
            <p:ph type="sldNum" sz="quarter" idx="12"/>
          </p:nvPr>
        </p:nvSpPr>
        <p:spPr/>
        <p:txBody>
          <a:bodyPr/>
          <a:lstStyle/>
          <a:p>
            <a:fld id="{72C35AF2-1912-F040-AAB9-1E03C485AD74}" type="slidenum">
              <a:rPr lang="nl-NL" smtClean="0"/>
              <a:t>‹nr.›</a:t>
            </a:fld>
            <a:endParaRPr lang="nl-NL"/>
          </a:p>
        </p:txBody>
      </p:sp>
    </p:spTree>
    <p:extLst>
      <p:ext uri="{BB962C8B-B14F-4D97-AF65-F5344CB8AC3E}">
        <p14:creationId xmlns:p14="http://schemas.microsoft.com/office/powerpoint/2010/main" val="2021568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379715-0479-CE5D-F2A3-2C9B399492C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0A0DAF3-D453-C6D9-6DEA-D736B547453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1219A25-57ED-A613-99DB-6E370CB0F31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D0314FA-C374-D97F-4518-5B5B41A902CC}"/>
              </a:ext>
            </a:extLst>
          </p:cNvPr>
          <p:cNvSpPr>
            <a:spLocks noGrp="1"/>
          </p:cNvSpPr>
          <p:nvPr>
            <p:ph type="dt" sz="half" idx="10"/>
          </p:nvPr>
        </p:nvSpPr>
        <p:spPr/>
        <p:txBody>
          <a:bodyPr/>
          <a:lstStyle/>
          <a:p>
            <a:fld id="{9906C9B5-1898-D847-8C1B-83ABC1FDD4D9}" type="datetimeFigureOut">
              <a:rPr lang="nl-NL" smtClean="0"/>
              <a:t>08-01-2023</a:t>
            </a:fld>
            <a:endParaRPr lang="nl-NL"/>
          </a:p>
        </p:txBody>
      </p:sp>
      <p:sp>
        <p:nvSpPr>
          <p:cNvPr id="6" name="Tijdelijke aanduiding voor voettekst 5">
            <a:extLst>
              <a:ext uri="{FF2B5EF4-FFF2-40B4-BE49-F238E27FC236}">
                <a16:creationId xmlns:a16="http://schemas.microsoft.com/office/drawing/2014/main" id="{66A63691-BA0F-439A-AEE4-8F64A6B9634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6B525BA-D529-D67B-667D-91188B014F18}"/>
              </a:ext>
            </a:extLst>
          </p:cNvPr>
          <p:cNvSpPr>
            <a:spLocks noGrp="1"/>
          </p:cNvSpPr>
          <p:nvPr>
            <p:ph type="sldNum" sz="quarter" idx="12"/>
          </p:nvPr>
        </p:nvSpPr>
        <p:spPr/>
        <p:txBody>
          <a:bodyPr/>
          <a:lstStyle/>
          <a:p>
            <a:fld id="{72C35AF2-1912-F040-AAB9-1E03C485AD74}" type="slidenum">
              <a:rPr lang="nl-NL" smtClean="0"/>
              <a:t>‹nr.›</a:t>
            </a:fld>
            <a:endParaRPr lang="nl-NL"/>
          </a:p>
        </p:txBody>
      </p:sp>
    </p:spTree>
    <p:extLst>
      <p:ext uri="{BB962C8B-B14F-4D97-AF65-F5344CB8AC3E}">
        <p14:creationId xmlns:p14="http://schemas.microsoft.com/office/powerpoint/2010/main" val="177690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E07B44-26EE-9046-E673-5DABCC93091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5596EBF-8063-312B-8A4F-4F15C90837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5A45DEA-2533-4C66-E2C2-A76548AFB81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B300AF2-F516-2BDB-A8FE-1E7CCB8E26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72ED9C4-4C17-0F0F-EB3E-AF805E12002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BB6BFAF-9D9C-8745-E221-C8B371E3406E}"/>
              </a:ext>
            </a:extLst>
          </p:cNvPr>
          <p:cNvSpPr>
            <a:spLocks noGrp="1"/>
          </p:cNvSpPr>
          <p:nvPr>
            <p:ph type="dt" sz="half" idx="10"/>
          </p:nvPr>
        </p:nvSpPr>
        <p:spPr/>
        <p:txBody>
          <a:bodyPr/>
          <a:lstStyle/>
          <a:p>
            <a:fld id="{9906C9B5-1898-D847-8C1B-83ABC1FDD4D9}" type="datetimeFigureOut">
              <a:rPr lang="nl-NL" smtClean="0"/>
              <a:t>08-01-2023</a:t>
            </a:fld>
            <a:endParaRPr lang="nl-NL"/>
          </a:p>
        </p:txBody>
      </p:sp>
      <p:sp>
        <p:nvSpPr>
          <p:cNvPr id="8" name="Tijdelijke aanduiding voor voettekst 7">
            <a:extLst>
              <a:ext uri="{FF2B5EF4-FFF2-40B4-BE49-F238E27FC236}">
                <a16:creationId xmlns:a16="http://schemas.microsoft.com/office/drawing/2014/main" id="{EEFE3068-B29A-6432-EE9A-A083AD6E596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5171A50-BBB0-0231-3C18-A3E2FB40826B}"/>
              </a:ext>
            </a:extLst>
          </p:cNvPr>
          <p:cNvSpPr>
            <a:spLocks noGrp="1"/>
          </p:cNvSpPr>
          <p:nvPr>
            <p:ph type="sldNum" sz="quarter" idx="12"/>
          </p:nvPr>
        </p:nvSpPr>
        <p:spPr/>
        <p:txBody>
          <a:bodyPr/>
          <a:lstStyle/>
          <a:p>
            <a:fld id="{72C35AF2-1912-F040-AAB9-1E03C485AD74}" type="slidenum">
              <a:rPr lang="nl-NL" smtClean="0"/>
              <a:t>‹nr.›</a:t>
            </a:fld>
            <a:endParaRPr lang="nl-NL"/>
          </a:p>
        </p:txBody>
      </p:sp>
    </p:spTree>
    <p:extLst>
      <p:ext uri="{BB962C8B-B14F-4D97-AF65-F5344CB8AC3E}">
        <p14:creationId xmlns:p14="http://schemas.microsoft.com/office/powerpoint/2010/main" val="181474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6AD02A-903B-4A6B-0286-7EE0EF8E13D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D867EC5-EBC7-AED3-8BC2-48F586CBAD2C}"/>
              </a:ext>
            </a:extLst>
          </p:cNvPr>
          <p:cNvSpPr>
            <a:spLocks noGrp="1"/>
          </p:cNvSpPr>
          <p:nvPr>
            <p:ph type="dt" sz="half" idx="10"/>
          </p:nvPr>
        </p:nvSpPr>
        <p:spPr/>
        <p:txBody>
          <a:bodyPr/>
          <a:lstStyle/>
          <a:p>
            <a:fld id="{9906C9B5-1898-D847-8C1B-83ABC1FDD4D9}" type="datetimeFigureOut">
              <a:rPr lang="nl-NL" smtClean="0"/>
              <a:t>08-01-2023</a:t>
            </a:fld>
            <a:endParaRPr lang="nl-NL"/>
          </a:p>
        </p:txBody>
      </p:sp>
      <p:sp>
        <p:nvSpPr>
          <p:cNvPr id="4" name="Tijdelijke aanduiding voor voettekst 3">
            <a:extLst>
              <a:ext uri="{FF2B5EF4-FFF2-40B4-BE49-F238E27FC236}">
                <a16:creationId xmlns:a16="http://schemas.microsoft.com/office/drawing/2014/main" id="{1C0C359A-67FD-A01F-8627-7F13486D80A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4C9EF4E-68B6-F59C-8506-8921C72D7D1D}"/>
              </a:ext>
            </a:extLst>
          </p:cNvPr>
          <p:cNvSpPr>
            <a:spLocks noGrp="1"/>
          </p:cNvSpPr>
          <p:nvPr>
            <p:ph type="sldNum" sz="quarter" idx="12"/>
          </p:nvPr>
        </p:nvSpPr>
        <p:spPr/>
        <p:txBody>
          <a:bodyPr/>
          <a:lstStyle/>
          <a:p>
            <a:fld id="{72C35AF2-1912-F040-AAB9-1E03C485AD74}" type="slidenum">
              <a:rPr lang="nl-NL" smtClean="0"/>
              <a:t>‹nr.›</a:t>
            </a:fld>
            <a:endParaRPr lang="nl-NL"/>
          </a:p>
        </p:txBody>
      </p:sp>
    </p:spTree>
    <p:extLst>
      <p:ext uri="{BB962C8B-B14F-4D97-AF65-F5344CB8AC3E}">
        <p14:creationId xmlns:p14="http://schemas.microsoft.com/office/powerpoint/2010/main" val="1579944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6BE84E1-C144-7160-0C69-C6AE6E0F9454}"/>
              </a:ext>
            </a:extLst>
          </p:cNvPr>
          <p:cNvSpPr>
            <a:spLocks noGrp="1"/>
          </p:cNvSpPr>
          <p:nvPr>
            <p:ph type="dt" sz="half" idx="10"/>
          </p:nvPr>
        </p:nvSpPr>
        <p:spPr/>
        <p:txBody>
          <a:bodyPr/>
          <a:lstStyle/>
          <a:p>
            <a:fld id="{9906C9B5-1898-D847-8C1B-83ABC1FDD4D9}" type="datetimeFigureOut">
              <a:rPr lang="nl-NL" smtClean="0"/>
              <a:t>08-01-2023</a:t>
            </a:fld>
            <a:endParaRPr lang="nl-NL"/>
          </a:p>
        </p:txBody>
      </p:sp>
      <p:sp>
        <p:nvSpPr>
          <p:cNvPr id="3" name="Tijdelijke aanduiding voor voettekst 2">
            <a:extLst>
              <a:ext uri="{FF2B5EF4-FFF2-40B4-BE49-F238E27FC236}">
                <a16:creationId xmlns:a16="http://schemas.microsoft.com/office/drawing/2014/main" id="{750CA2AF-6780-3A27-A671-B2745C6E04D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91C4C2A-9A2A-A9B1-91FC-3C97CD984167}"/>
              </a:ext>
            </a:extLst>
          </p:cNvPr>
          <p:cNvSpPr>
            <a:spLocks noGrp="1"/>
          </p:cNvSpPr>
          <p:nvPr>
            <p:ph type="sldNum" sz="quarter" idx="12"/>
          </p:nvPr>
        </p:nvSpPr>
        <p:spPr/>
        <p:txBody>
          <a:bodyPr/>
          <a:lstStyle/>
          <a:p>
            <a:fld id="{72C35AF2-1912-F040-AAB9-1E03C485AD74}" type="slidenum">
              <a:rPr lang="nl-NL" smtClean="0"/>
              <a:t>‹nr.›</a:t>
            </a:fld>
            <a:endParaRPr lang="nl-NL"/>
          </a:p>
        </p:txBody>
      </p:sp>
    </p:spTree>
    <p:extLst>
      <p:ext uri="{BB962C8B-B14F-4D97-AF65-F5344CB8AC3E}">
        <p14:creationId xmlns:p14="http://schemas.microsoft.com/office/powerpoint/2010/main" val="3797587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69F51-0162-EF18-19E0-0B4C1FC99F0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FFC0AED-8DD6-0B29-EFC1-D7AF5111C0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68A074F-8FAB-5F70-05C8-5C58544EB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2A0DFB8-DF4A-5A1B-A0DD-4B369C85952F}"/>
              </a:ext>
            </a:extLst>
          </p:cNvPr>
          <p:cNvSpPr>
            <a:spLocks noGrp="1"/>
          </p:cNvSpPr>
          <p:nvPr>
            <p:ph type="dt" sz="half" idx="10"/>
          </p:nvPr>
        </p:nvSpPr>
        <p:spPr/>
        <p:txBody>
          <a:bodyPr/>
          <a:lstStyle/>
          <a:p>
            <a:fld id="{9906C9B5-1898-D847-8C1B-83ABC1FDD4D9}" type="datetimeFigureOut">
              <a:rPr lang="nl-NL" smtClean="0"/>
              <a:t>08-01-2023</a:t>
            </a:fld>
            <a:endParaRPr lang="nl-NL"/>
          </a:p>
        </p:txBody>
      </p:sp>
      <p:sp>
        <p:nvSpPr>
          <p:cNvPr id="6" name="Tijdelijke aanduiding voor voettekst 5">
            <a:extLst>
              <a:ext uri="{FF2B5EF4-FFF2-40B4-BE49-F238E27FC236}">
                <a16:creationId xmlns:a16="http://schemas.microsoft.com/office/drawing/2014/main" id="{1E3F0EA9-CAF2-3BE6-42CD-1DC83EB0ED1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C3613B6-D453-AAEF-B9B5-8ED10C307765}"/>
              </a:ext>
            </a:extLst>
          </p:cNvPr>
          <p:cNvSpPr>
            <a:spLocks noGrp="1"/>
          </p:cNvSpPr>
          <p:nvPr>
            <p:ph type="sldNum" sz="quarter" idx="12"/>
          </p:nvPr>
        </p:nvSpPr>
        <p:spPr/>
        <p:txBody>
          <a:bodyPr/>
          <a:lstStyle/>
          <a:p>
            <a:fld id="{72C35AF2-1912-F040-AAB9-1E03C485AD74}" type="slidenum">
              <a:rPr lang="nl-NL" smtClean="0"/>
              <a:t>‹nr.›</a:t>
            </a:fld>
            <a:endParaRPr lang="nl-NL"/>
          </a:p>
        </p:txBody>
      </p:sp>
    </p:spTree>
    <p:extLst>
      <p:ext uri="{BB962C8B-B14F-4D97-AF65-F5344CB8AC3E}">
        <p14:creationId xmlns:p14="http://schemas.microsoft.com/office/powerpoint/2010/main" val="3352968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46C757-48DA-651E-3255-9354C4C4BD5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6F33AF1-B51B-779C-4233-9D4610412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08A77D0-478B-4161-2D6B-FFF389FE7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FB05529-66CD-A582-D1DF-357BA894769C}"/>
              </a:ext>
            </a:extLst>
          </p:cNvPr>
          <p:cNvSpPr>
            <a:spLocks noGrp="1"/>
          </p:cNvSpPr>
          <p:nvPr>
            <p:ph type="dt" sz="half" idx="10"/>
          </p:nvPr>
        </p:nvSpPr>
        <p:spPr/>
        <p:txBody>
          <a:bodyPr/>
          <a:lstStyle/>
          <a:p>
            <a:fld id="{9906C9B5-1898-D847-8C1B-83ABC1FDD4D9}" type="datetimeFigureOut">
              <a:rPr lang="nl-NL" smtClean="0"/>
              <a:t>08-01-2023</a:t>
            </a:fld>
            <a:endParaRPr lang="nl-NL"/>
          </a:p>
        </p:txBody>
      </p:sp>
      <p:sp>
        <p:nvSpPr>
          <p:cNvPr id="6" name="Tijdelijke aanduiding voor voettekst 5">
            <a:extLst>
              <a:ext uri="{FF2B5EF4-FFF2-40B4-BE49-F238E27FC236}">
                <a16:creationId xmlns:a16="http://schemas.microsoft.com/office/drawing/2014/main" id="{8352570A-4605-DF15-9A7E-84CCFF93610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33B84C3-2B8E-C268-F4BC-76A91DBA4EE0}"/>
              </a:ext>
            </a:extLst>
          </p:cNvPr>
          <p:cNvSpPr>
            <a:spLocks noGrp="1"/>
          </p:cNvSpPr>
          <p:nvPr>
            <p:ph type="sldNum" sz="quarter" idx="12"/>
          </p:nvPr>
        </p:nvSpPr>
        <p:spPr/>
        <p:txBody>
          <a:bodyPr/>
          <a:lstStyle/>
          <a:p>
            <a:fld id="{72C35AF2-1912-F040-AAB9-1E03C485AD74}" type="slidenum">
              <a:rPr lang="nl-NL" smtClean="0"/>
              <a:t>‹nr.›</a:t>
            </a:fld>
            <a:endParaRPr lang="nl-NL"/>
          </a:p>
        </p:txBody>
      </p:sp>
    </p:spTree>
    <p:extLst>
      <p:ext uri="{BB962C8B-B14F-4D97-AF65-F5344CB8AC3E}">
        <p14:creationId xmlns:p14="http://schemas.microsoft.com/office/powerpoint/2010/main" val="1734697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3D81A42-C34F-3493-B62E-37B4DED7D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CD88F43-6EFB-3451-B0F7-F6071157B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F5A789E-83CA-DB13-9EF1-E44D83C7D9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6C9B5-1898-D847-8C1B-83ABC1FDD4D9}" type="datetimeFigureOut">
              <a:rPr lang="nl-NL" smtClean="0"/>
              <a:t>08-01-2023</a:t>
            </a:fld>
            <a:endParaRPr lang="nl-NL"/>
          </a:p>
        </p:txBody>
      </p:sp>
      <p:sp>
        <p:nvSpPr>
          <p:cNvPr id="5" name="Tijdelijke aanduiding voor voettekst 4">
            <a:extLst>
              <a:ext uri="{FF2B5EF4-FFF2-40B4-BE49-F238E27FC236}">
                <a16:creationId xmlns:a16="http://schemas.microsoft.com/office/drawing/2014/main" id="{51E9C075-BBBE-2797-717E-505FBFD7E0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2D0EA81-E7D2-B551-E808-079A74A3D3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35AF2-1912-F040-AAB9-1E03C485AD74}" type="slidenum">
              <a:rPr lang="nl-NL" smtClean="0"/>
              <a:t>‹nr.›</a:t>
            </a:fld>
            <a:endParaRPr lang="nl-NL"/>
          </a:p>
        </p:txBody>
      </p:sp>
    </p:spTree>
    <p:extLst>
      <p:ext uri="{BB962C8B-B14F-4D97-AF65-F5344CB8AC3E}">
        <p14:creationId xmlns:p14="http://schemas.microsoft.com/office/powerpoint/2010/main" val="2490023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K-z9oORxCA0?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WMyWgQqSoN4?feature=oembe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Een illusie van wervelende lijnen in zwart en wit">
            <a:extLst>
              <a:ext uri="{FF2B5EF4-FFF2-40B4-BE49-F238E27FC236}">
                <a16:creationId xmlns:a16="http://schemas.microsoft.com/office/drawing/2014/main" id="{81653957-E220-553E-D45F-571FD952BADD}"/>
              </a:ext>
            </a:extLst>
          </p:cNvPr>
          <p:cNvPicPr>
            <a:picLocks noChangeAspect="1"/>
          </p:cNvPicPr>
          <p:nvPr/>
        </p:nvPicPr>
        <p:blipFill rotWithShape="1">
          <a:blip r:embed="rId2">
            <a:alphaModFix amt="45000"/>
          </a:blip>
          <a:srcRect t="15730"/>
          <a:stretch/>
        </p:blipFill>
        <p:spPr>
          <a:xfrm>
            <a:off x="20" y="1"/>
            <a:ext cx="12191980" cy="6857999"/>
          </a:xfrm>
          <a:prstGeom prst="rect">
            <a:avLst/>
          </a:prstGeom>
        </p:spPr>
      </p:pic>
      <p:sp>
        <p:nvSpPr>
          <p:cNvPr id="21" name="Rectangle 2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el 1">
            <a:extLst>
              <a:ext uri="{FF2B5EF4-FFF2-40B4-BE49-F238E27FC236}">
                <a16:creationId xmlns:a16="http://schemas.microsoft.com/office/drawing/2014/main" id="{CFF4E9A4-7D6D-BBB9-AA14-A826EEF14D7C}"/>
              </a:ext>
            </a:extLst>
          </p:cNvPr>
          <p:cNvSpPr>
            <a:spLocks noGrp="1"/>
          </p:cNvSpPr>
          <p:nvPr>
            <p:ph type="ctrTitle"/>
          </p:nvPr>
        </p:nvSpPr>
        <p:spPr>
          <a:xfrm>
            <a:off x="1769532" y="1695576"/>
            <a:ext cx="8652938" cy="2857191"/>
          </a:xfrm>
        </p:spPr>
        <p:txBody>
          <a:bodyPr anchor="ctr">
            <a:normAutofit/>
          </a:bodyPr>
          <a:lstStyle/>
          <a:p>
            <a:r>
              <a:rPr lang="nl-NL" sz="8000"/>
              <a:t>Optische illusies</a:t>
            </a:r>
          </a:p>
        </p:txBody>
      </p:sp>
      <p:sp>
        <p:nvSpPr>
          <p:cNvPr id="3" name="Ondertitel 2">
            <a:extLst>
              <a:ext uri="{FF2B5EF4-FFF2-40B4-BE49-F238E27FC236}">
                <a16:creationId xmlns:a16="http://schemas.microsoft.com/office/drawing/2014/main" id="{B0230BC6-EEA4-BB99-8A85-9B8AE4BC6147}"/>
              </a:ext>
            </a:extLst>
          </p:cNvPr>
          <p:cNvSpPr>
            <a:spLocks noGrp="1"/>
          </p:cNvSpPr>
          <p:nvPr>
            <p:ph type="subTitle" idx="1"/>
          </p:nvPr>
        </p:nvSpPr>
        <p:spPr>
          <a:xfrm>
            <a:off x="1769532" y="4623127"/>
            <a:ext cx="8655200" cy="457201"/>
          </a:xfrm>
        </p:spPr>
        <p:txBody>
          <a:bodyPr>
            <a:normAutofit/>
          </a:bodyPr>
          <a:lstStyle/>
          <a:p>
            <a:r>
              <a:rPr lang="nl-NL"/>
              <a:t>Sterk techniek onderwijs</a:t>
            </a:r>
          </a:p>
        </p:txBody>
      </p:sp>
      <p:sp>
        <p:nvSpPr>
          <p:cNvPr id="23" name="Rectangle 2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41592377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3B0EBB4-C7F8-87C0-2D0B-E3CF89F4B2E5}"/>
              </a:ext>
            </a:extLst>
          </p:cNvPr>
          <p:cNvSpPr>
            <a:spLocks noGrp="1"/>
          </p:cNvSpPr>
          <p:nvPr>
            <p:ph type="title"/>
          </p:nvPr>
        </p:nvSpPr>
        <p:spPr>
          <a:xfrm>
            <a:off x="966952" y="1204108"/>
            <a:ext cx="2669406" cy="1781175"/>
          </a:xfrm>
        </p:spPr>
        <p:txBody>
          <a:bodyPr>
            <a:normAutofit/>
          </a:bodyPr>
          <a:lstStyle/>
          <a:p>
            <a:r>
              <a:rPr lang="nl-NL" sz="3200">
                <a:solidFill>
                  <a:srgbClr val="FFFFFF"/>
                </a:solidFill>
              </a:rPr>
              <a:t>8. Welke dier(en) zie je hier?</a:t>
            </a:r>
          </a:p>
        </p:txBody>
      </p:sp>
      <p:pic>
        <p:nvPicPr>
          <p:cNvPr id="8194" name="Picture 2">
            <a:extLst>
              <a:ext uri="{FF2B5EF4-FFF2-40B4-BE49-F238E27FC236}">
                <a16:creationId xmlns:a16="http://schemas.microsoft.com/office/drawing/2014/main" id="{D258322C-C22A-C6F4-81FB-5E3DF346E2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54428" y="952500"/>
            <a:ext cx="3719071" cy="482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704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2AA1F34-AF45-992A-B0C1-7723EBEAD335}"/>
              </a:ext>
            </a:extLst>
          </p:cNvPr>
          <p:cNvSpPr>
            <a:spLocks noGrp="1"/>
          </p:cNvSpPr>
          <p:nvPr>
            <p:ph type="title"/>
          </p:nvPr>
        </p:nvSpPr>
        <p:spPr>
          <a:xfrm>
            <a:off x="966952" y="1204108"/>
            <a:ext cx="2669406" cy="1781175"/>
          </a:xfrm>
        </p:spPr>
        <p:txBody>
          <a:bodyPr>
            <a:normAutofit/>
          </a:bodyPr>
          <a:lstStyle/>
          <a:p>
            <a:r>
              <a:rPr lang="nl-NL" sz="3200">
                <a:solidFill>
                  <a:srgbClr val="FFFFFF"/>
                </a:solidFill>
              </a:rPr>
              <a:t>9. Loopt de kat de trap op of af?</a:t>
            </a:r>
          </a:p>
        </p:txBody>
      </p:sp>
      <p:pic>
        <p:nvPicPr>
          <p:cNvPr id="9218" name="Picture 2">
            <a:extLst>
              <a:ext uri="{FF2B5EF4-FFF2-40B4-BE49-F238E27FC236}">
                <a16:creationId xmlns:a16="http://schemas.microsoft.com/office/drawing/2014/main" id="{3B68592A-98BA-A6EA-76F8-B047E6C4E6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2102" y="1874551"/>
            <a:ext cx="6903723" cy="298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05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87F28CC-7E38-6596-2551-DB64F4FE99C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10. Welke lijn is het langst?</a:t>
            </a:r>
          </a:p>
        </p:txBody>
      </p:sp>
      <p:pic>
        <p:nvPicPr>
          <p:cNvPr id="4" name="Tijdelijke aanduiding voor inhoud 3">
            <a:extLst>
              <a:ext uri="{FF2B5EF4-FFF2-40B4-BE49-F238E27FC236}">
                <a16:creationId xmlns:a16="http://schemas.microsoft.com/office/drawing/2014/main" id="{196CCCC3-8E65-9F5D-E92C-1EF5ED1E78A1}"/>
              </a:ext>
            </a:extLst>
          </p:cNvPr>
          <p:cNvPicPr>
            <a:picLocks noGrp="1" noChangeAspect="1"/>
          </p:cNvPicPr>
          <p:nvPr>
            <p:ph idx="1"/>
          </p:nvPr>
        </p:nvPicPr>
        <p:blipFill rotWithShape="1">
          <a:blip r:embed="rId2"/>
          <a:srcRect l="11077" t="21416" r="32488" b="27691"/>
          <a:stretch/>
        </p:blipFill>
        <p:spPr>
          <a:xfrm>
            <a:off x="4777316" y="1516953"/>
            <a:ext cx="6780700" cy="3821765"/>
          </a:xfrm>
          <a:prstGeom prst="rect">
            <a:avLst/>
          </a:prstGeom>
        </p:spPr>
      </p:pic>
    </p:spTree>
    <p:extLst>
      <p:ext uri="{BB962C8B-B14F-4D97-AF65-F5344CB8AC3E}">
        <p14:creationId xmlns:p14="http://schemas.microsoft.com/office/powerpoint/2010/main" val="1134758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3E7249C-75E0-07C9-6A49-0B7C5A6C6A86}"/>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11. Kijk van beide kanten, wat zie je?</a:t>
            </a:r>
          </a:p>
        </p:txBody>
      </p:sp>
      <p:pic>
        <p:nvPicPr>
          <p:cNvPr id="10242" name="Picture 2">
            <a:extLst>
              <a:ext uri="{FF2B5EF4-FFF2-40B4-BE49-F238E27FC236}">
                <a16:creationId xmlns:a16="http://schemas.microsoft.com/office/drawing/2014/main" id="{45A4C152-5065-2D77-9A4A-90E9549DED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rot="5400000">
            <a:off x="5490196" y="1470255"/>
            <a:ext cx="5880796" cy="392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421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DF02EC3-A2DB-6370-6B11-D34F890B244A}"/>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12. Op deze afbeelding is heel veel te zien!</a:t>
            </a:r>
          </a:p>
        </p:txBody>
      </p:sp>
      <p:pic>
        <p:nvPicPr>
          <p:cNvPr id="11266" name="Picture 2">
            <a:extLst>
              <a:ext uri="{FF2B5EF4-FFF2-40B4-BE49-F238E27FC236}">
                <a16:creationId xmlns:a16="http://schemas.microsoft.com/office/drawing/2014/main" id="{F08921E4-C8BC-450C-1EEF-DF6EBD3E03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53822" y="983584"/>
            <a:ext cx="6553545" cy="489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0178E4-22C9-B55B-4B32-530A9F02C0CC}"/>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13. Welke 2 dingen zie je in deze afbeelding?</a:t>
            </a:r>
          </a:p>
        </p:txBody>
      </p:sp>
      <p:pic>
        <p:nvPicPr>
          <p:cNvPr id="12290" name="Picture 2">
            <a:extLst>
              <a:ext uri="{FF2B5EF4-FFF2-40B4-BE49-F238E27FC236}">
                <a16:creationId xmlns:a16="http://schemas.microsoft.com/office/drawing/2014/main" id="{87372BBF-D48D-1867-3345-6DC61B2738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53822" y="1942040"/>
            <a:ext cx="6553545" cy="298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081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343" name="Straight Connector 14342">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345" name="Rectangle 14344">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CEF4B13-AD0A-7978-EB8D-75E6922047AE}"/>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14. Welk </a:t>
            </a:r>
            <a:r>
              <a:rPr lang="en-US" sz="5400" kern="1200" dirty="0" err="1">
                <a:solidFill>
                  <a:schemeClr val="bg1"/>
                </a:solidFill>
                <a:latin typeface="+mj-lt"/>
                <a:ea typeface="+mj-ea"/>
                <a:cs typeface="+mj-cs"/>
              </a:rPr>
              <a:t>woord</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staat</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hier</a:t>
            </a:r>
            <a:r>
              <a:rPr lang="en-US" sz="5400" kern="1200" dirty="0">
                <a:solidFill>
                  <a:schemeClr val="bg1"/>
                </a:solidFill>
                <a:latin typeface="+mj-lt"/>
                <a:ea typeface="+mj-ea"/>
                <a:cs typeface="+mj-cs"/>
              </a:rPr>
              <a:t>?</a:t>
            </a:r>
          </a:p>
        </p:txBody>
      </p:sp>
      <p:cxnSp>
        <p:nvCxnSpPr>
          <p:cNvPr id="14347" name="Straight Connector 14346">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349" name="Straight Connector 14348">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4338" name="Picture 2">
            <a:extLst>
              <a:ext uri="{FF2B5EF4-FFF2-40B4-BE49-F238E27FC236}">
                <a16:creationId xmlns:a16="http://schemas.microsoft.com/office/drawing/2014/main" id="{EB9FBA6E-20BC-3B57-AE38-FDB3578AD7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76712" y="2427541"/>
            <a:ext cx="10383477"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035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319" name="Straight Connector 1331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321" name="Rectangle 1332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EFBCDB7-6A1C-B517-58B3-8DCCBA30CC53}"/>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3000" kern="1200" dirty="0">
                <a:solidFill>
                  <a:schemeClr val="bg1"/>
                </a:solidFill>
                <a:latin typeface="+mj-lt"/>
                <a:ea typeface="+mj-ea"/>
                <a:cs typeface="+mj-cs"/>
              </a:rPr>
              <a:t>15. Doe </a:t>
            </a:r>
            <a:r>
              <a:rPr lang="en-US" sz="3000" kern="1200" dirty="0" err="1">
                <a:solidFill>
                  <a:schemeClr val="bg1"/>
                </a:solidFill>
                <a:latin typeface="+mj-lt"/>
                <a:ea typeface="+mj-ea"/>
                <a:cs typeface="+mj-cs"/>
              </a:rPr>
              <a:t>deze</a:t>
            </a:r>
            <a:r>
              <a:rPr lang="en-US" sz="3000" kern="1200" dirty="0">
                <a:solidFill>
                  <a:schemeClr val="bg1"/>
                </a:solidFill>
                <a:latin typeface="+mj-lt"/>
                <a:ea typeface="+mj-ea"/>
                <a:cs typeface="+mj-cs"/>
              </a:rPr>
              <a:t> </a:t>
            </a:r>
            <a:r>
              <a:rPr lang="en-US" sz="3000" kern="1200" dirty="0" err="1">
                <a:solidFill>
                  <a:schemeClr val="bg1"/>
                </a:solidFill>
                <a:latin typeface="+mj-lt"/>
                <a:ea typeface="+mj-ea"/>
                <a:cs typeface="+mj-cs"/>
              </a:rPr>
              <a:t>opdracht</a:t>
            </a:r>
            <a:r>
              <a:rPr lang="en-US" sz="3000" kern="1200" dirty="0">
                <a:solidFill>
                  <a:schemeClr val="bg1"/>
                </a:solidFill>
                <a:latin typeface="+mj-lt"/>
                <a:ea typeface="+mj-ea"/>
                <a:cs typeface="+mj-cs"/>
              </a:rPr>
              <a:t> </a:t>
            </a:r>
            <a:r>
              <a:rPr lang="en-US" sz="3000" kern="1200" dirty="0" err="1">
                <a:solidFill>
                  <a:schemeClr val="bg1"/>
                </a:solidFill>
                <a:latin typeface="+mj-lt"/>
                <a:ea typeface="+mj-ea"/>
                <a:cs typeface="+mj-cs"/>
              </a:rPr>
              <a:t>samen</a:t>
            </a:r>
            <a:r>
              <a:rPr lang="en-US" sz="3000" kern="1200" dirty="0">
                <a:solidFill>
                  <a:schemeClr val="bg1"/>
                </a:solidFill>
                <a:latin typeface="+mj-lt"/>
                <a:ea typeface="+mj-ea"/>
                <a:cs typeface="+mj-cs"/>
              </a:rPr>
              <a:t>, </a:t>
            </a:r>
            <a:r>
              <a:rPr lang="en-US" sz="3000" kern="1200" dirty="0" err="1">
                <a:solidFill>
                  <a:schemeClr val="bg1"/>
                </a:solidFill>
                <a:latin typeface="+mj-lt"/>
                <a:ea typeface="+mj-ea"/>
                <a:cs typeface="+mj-cs"/>
              </a:rPr>
              <a:t>houd</a:t>
            </a:r>
            <a:r>
              <a:rPr lang="en-US" sz="3000" kern="1200" dirty="0">
                <a:solidFill>
                  <a:schemeClr val="bg1"/>
                </a:solidFill>
                <a:latin typeface="+mj-lt"/>
                <a:ea typeface="+mj-ea"/>
                <a:cs typeface="+mj-cs"/>
              </a:rPr>
              <a:t> de </a:t>
            </a:r>
            <a:r>
              <a:rPr lang="en-US" sz="3000" kern="1200" dirty="0" err="1">
                <a:solidFill>
                  <a:schemeClr val="bg1"/>
                </a:solidFill>
                <a:latin typeface="+mj-lt"/>
                <a:ea typeface="+mj-ea"/>
                <a:cs typeface="+mj-cs"/>
              </a:rPr>
              <a:t>tijd</a:t>
            </a:r>
            <a:r>
              <a:rPr lang="en-US" sz="3000" kern="1200" dirty="0">
                <a:solidFill>
                  <a:schemeClr val="bg1"/>
                </a:solidFill>
                <a:latin typeface="+mj-lt"/>
                <a:ea typeface="+mj-ea"/>
                <a:cs typeface="+mj-cs"/>
              </a:rPr>
              <a:t> </a:t>
            </a:r>
            <a:r>
              <a:rPr lang="en-US" sz="3000" kern="1200" dirty="0" err="1">
                <a:solidFill>
                  <a:schemeClr val="bg1"/>
                </a:solidFill>
                <a:latin typeface="+mj-lt"/>
                <a:ea typeface="+mj-ea"/>
                <a:cs typeface="+mj-cs"/>
              </a:rPr>
              <a:t>bij</a:t>
            </a:r>
            <a:r>
              <a:rPr lang="en-US" sz="3000" kern="1200" dirty="0">
                <a:solidFill>
                  <a:schemeClr val="bg1"/>
                </a:solidFill>
                <a:latin typeface="+mj-lt"/>
                <a:ea typeface="+mj-ea"/>
                <a:cs typeface="+mj-cs"/>
              </a:rPr>
              <a:t>. Wie </a:t>
            </a:r>
            <a:r>
              <a:rPr lang="en-US" sz="3000" kern="1200" dirty="0" err="1">
                <a:solidFill>
                  <a:schemeClr val="bg1"/>
                </a:solidFill>
                <a:latin typeface="+mj-lt"/>
                <a:ea typeface="+mj-ea"/>
                <a:cs typeface="+mj-cs"/>
              </a:rPr>
              <a:t>kan</a:t>
            </a:r>
            <a:r>
              <a:rPr lang="en-US" sz="3000" kern="1200" dirty="0">
                <a:solidFill>
                  <a:schemeClr val="bg1"/>
                </a:solidFill>
                <a:latin typeface="+mj-lt"/>
                <a:ea typeface="+mj-ea"/>
                <a:cs typeface="+mj-cs"/>
              </a:rPr>
              <a:t> het </a:t>
            </a:r>
            <a:r>
              <a:rPr lang="en-US" sz="3000" kern="1200" dirty="0" err="1">
                <a:solidFill>
                  <a:schemeClr val="bg1"/>
                </a:solidFill>
                <a:latin typeface="+mj-lt"/>
                <a:ea typeface="+mj-ea"/>
                <a:cs typeface="+mj-cs"/>
              </a:rPr>
              <a:t>snelst</a:t>
            </a:r>
            <a:r>
              <a:rPr lang="en-US" sz="3000" kern="1200" dirty="0">
                <a:solidFill>
                  <a:schemeClr val="bg1"/>
                </a:solidFill>
                <a:latin typeface="+mj-lt"/>
                <a:ea typeface="+mj-ea"/>
                <a:cs typeface="+mj-cs"/>
              </a:rPr>
              <a:t> alle </a:t>
            </a:r>
            <a:r>
              <a:rPr lang="en-US" sz="3000" kern="1200" dirty="0" err="1">
                <a:solidFill>
                  <a:schemeClr val="bg1"/>
                </a:solidFill>
                <a:latin typeface="+mj-lt"/>
                <a:ea typeface="+mj-ea"/>
                <a:cs typeface="+mj-cs"/>
              </a:rPr>
              <a:t>juiste</a:t>
            </a:r>
            <a:r>
              <a:rPr lang="en-US" sz="3000" kern="1200" dirty="0">
                <a:solidFill>
                  <a:schemeClr val="bg1"/>
                </a:solidFill>
                <a:latin typeface="+mj-lt"/>
                <a:ea typeface="+mj-ea"/>
                <a:cs typeface="+mj-cs"/>
              </a:rPr>
              <a:t> </a:t>
            </a:r>
            <a:r>
              <a:rPr lang="en-US" sz="3000" kern="1200" dirty="0" err="1">
                <a:solidFill>
                  <a:schemeClr val="bg1"/>
                </a:solidFill>
                <a:latin typeface="+mj-lt"/>
                <a:ea typeface="+mj-ea"/>
                <a:cs typeface="+mj-cs"/>
              </a:rPr>
              <a:t>kleuren</a:t>
            </a:r>
            <a:r>
              <a:rPr lang="en-US" sz="3000" kern="1200" dirty="0">
                <a:solidFill>
                  <a:schemeClr val="bg1"/>
                </a:solidFill>
                <a:latin typeface="+mj-lt"/>
                <a:ea typeface="+mj-ea"/>
                <a:cs typeface="+mj-cs"/>
              </a:rPr>
              <a:t> </a:t>
            </a:r>
            <a:r>
              <a:rPr lang="en-US" sz="3000" kern="1200" dirty="0" err="1">
                <a:solidFill>
                  <a:schemeClr val="bg1"/>
                </a:solidFill>
                <a:latin typeface="+mj-lt"/>
                <a:ea typeface="+mj-ea"/>
                <a:cs typeface="+mj-cs"/>
              </a:rPr>
              <a:t>opnoemen</a:t>
            </a:r>
            <a:r>
              <a:rPr lang="en-US" sz="3000" kern="1200" dirty="0">
                <a:solidFill>
                  <a:schemeClr val="bg1"/>
                </a:solidFill>
                <a:latin typeface="+mj-lt"/>
                <a:ea typeface="+mj-ea"/>
                <a:cs typeface="+mj-cs"/>
              </a:rPr>
              <a:t>?</a:t>
            </a:r>
          </a:p>
        </p:txBody>
      </p:sp>
      <p:cxnSp>
        <p:nvCxnSpPr>
          <p:cNvPr id="13323" name="Straight Connector 1332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3325" name="Straight Connector 1332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314" name="Picture 2">
            <a:extLst>
              <a:ext uri="{FF2B5EF4-FFF2-40B4-BE49-F238E27FC236}">
                <a16:creationId xmlns:a16="http://schemas.microsoft.com/office/drawing/2014/main" id="{75B4C5DB-B09E-0F7F-7280-4BBB307003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68316" y="2427541"/>
            <a:ext cx="7800268"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974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0758A3-6E83-DCA1-9A7D-1488E8D9E63D}"/>
              </a:ext>
            </a:extLst>
          </p:cNvPr>
          <p:cNvSpPr>
            <a:spLocks noGrp="1"/>
          </p:cNvSpPr>
          <p:nvPr>
            <p:ph type="title"/>
          </p:nvPr>
        </p:nvSpPr>
        <p:spPr>
          <a:xfrm>
            <a:off x="4965430" y="629268"/>
            <a:ext cx="6586491" cy="1286160"/>
          </a:xfrm>
        </p:spPr>
        <p:txBody>
          <a:bodyPr anchor="b">
            <a:normAutofit/>
          </a:bodyPr>
          <a:lstStyle/>
          <a:p>
            <a:r>
              <a:rPr lang="nl-NL" sz="3400"/>
              <a:t>Gebruik het antwoordblad om te controleren hoe je het hebt gedaan. </a:t>
            </a:r>
          </a:p>
        </p:txBody>
      </p:sp>
      <p:sp>
        <p:nvSpPr>
          <p:cNvPr id="3" name="Tijdelijke aanduiding voor inhoud 2">
            <a:extLst>
              <a:ext uri="{FF2B5EF4-FFF2-40B4-BE49-F238E27FC236}">
                <a16:creationId xmlns:a16="http://schemas.microsoft.com/office/drawing/2014/main" id="{3F85A49E-D170-477A-CEFF-8074CFDD1BCF}"/>
              </a:ext>
            </a:extLst>
          </p:cNvPr>
          <p:cNvSpPr>
            <a:spLocks noGrp="1"/>
          </p:cNvSpPr>
          <p:nvPr>
            <p:ph idx="1"/>
          </p:nvPr>
        </p:nvSpPr>
        <p:spPr>
          <a:xfrm>
            <a:off x="4965431" y="2438400"/>
            <a:ext cx="6586489" cy="3785419"/>
          </a:xfrm>
        </p:spPr>
        <p:txBody>
          <a:bodyPr>
            <a:normAutofit/>
          </a:bodyPr>
          <a:lstStyle/>
          <a:p>
            <a:pPr marL="0" indent="0">
              <a:buNone/>
            </a:pPr>
            <a:r>
              <a:rPr lang="nl-NL" sz="2000"/>
              <a:t>Voor de volgende opdracht heb je papier en een grijs potlood nodig. </a:t>
            </a:r>
          </a:p>
        </p:txBody>
      </p:sp>
      <p:pic>
        <p:nvPicPr>
          <p:cNvPr id="15" name="Picture 4" descr="Een potlood om dat een lijn op een wit oppervlak te tekent">
            <a:extLst>
              <a:ext uri="{FF2B5EF4-FFF2-40B4-BE49-F238E27FC236}">
                <a16:creationId xmlns:a16="http://schemas.microsoft.com/office/drawing/2014/main" id="{60D388ED-62F6-44A8-80D0-2FB5C2490F43}"/>
              </a:ext>
            </a:extLst>
          </p:cNvPr>
          <p:cNvPicPr>
            <a:picLocks noChangeAspect="1"/>
          </p:cNvPicPr>
          <p:nvPr/>
        </p:nvPicPr>
        <p:blipFill rotWithShape="1">
          <a:blip r:embed="rId2"/>
          <a:srcRect l="47637" r="7244" b="-1"/>
          <a:stretch/>
        </p:blipFill>
        <p:spPr>
          <a:xfrm>
            <a:off x="20" y="10"/>
            <a:ext cx="4635571" cy="6857990"/>
          </a:xfrm>
          <a:prstGeom prst="rect">
            <a:avLst/>
          </a:prstGeom>
          <a:effectLst/>
        </p:spPr>
      </p:pic>
      <p:cxnSp>
        <p:nvCxnSpPr>
          <p:cNvPr id="16"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297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033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54EA1613-4849-CC93-142F-E0D978625268}"/>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2500" kern="1200">
                <a:solidFill>
                  <a:schemeClr val="tx1"/>
                </a:solidFill>
                <a:latin typeface="+mj-lt"/>
                <a:ea typeface="+mj-ea"/>
                <a:cs typeface="+mj-cs"/>
              </a:rPr>
              <a:t>Bekijk het filmpje, pauzeer waar nodig en teken de onmogelijke driehoek.</a:t>
            </a:r>
          </a:p>
        </p:txBody>
      </p:sp>
      <p:pic>
        <p:nvPicPr>
          <p:cNvPr id="4" name="Onlinemedia 3" descr="How to Draw The Impossible Triangle in 5 Easy Steps">
            <a:hlinkClick r:id="" action="ppaction://media"/>
            <a:extLst>
              <a:ext uri="{FF2B5EF4-FFF2-40B4-BE49-F238E27FC236}">
                <a16:creationId xmlns:a16="http://schemas.microsoft.com/office/drawing/2014/main" id="{5470C343-EA83-D570-43E5-1513FBB95B93}"/>
              </a:ext>
            </a:extLst>
          </p:cNvPr>
          <p:cNvPicPr>
            <a:picLocks noGrp="1" noRot="1" noChangeAspect="1"/>
          </p:cNvPicPr>
          <p:nvPr>
            <p:ph idx="1"/>
            <a:videoFile r:link="rId1"/>
          </p:nvPr>
        </p:nvPicPr>
        <p:blipFill>
          <a:blip r:embed="rId3"/>
          <a:stretch>
            <a:fillRect/>
          </a:stretch>
        </p:blipFill>
        <p:spPr>
          <a:xfrm>
            <a:off x="2602119" y="2354239"/>
            <a:ext cx="6987761" cy="3948085"/>
          </a:xfrm>
          <a:prstGeom prst="rect">
            <a:avLst/>
          </a:prstGeom>
        </p:spPr>
      </p:pic>
    </p:spTree>
    <p:extLst>
      <p:ext uri="{BB962C8B-B14F-4D97-AF65-F5344CB8AC3E}">
        <p14:creationId xmlns:p14="http://schemas.microsoft.com/office/powerpoint/2010/main" val="18505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38244A-E42E-7F5C-4EF1-8F920F1DC46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is </a:t>
            </a:r>
            <a:r>
              <a:rPr lang="en-US" sz="3200" kern="1200" dirty="0" err="1">
                <a:solidFill>
                  <a:schemeClr val="bg1"/>
                </a:solidFill>
                <a:latin typeface="+mj-lt"/>
                <a:ea typeface="+mj-ea"/>
                <a:cs typeface="+mj-cs"/>
              </a:rPr>
              <a:t>een</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optische</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illusie</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Bekijk</a:t>
            </a:r>
            <a:r>
              <a:rPr lang="en-US" sz="3200" kern="1200" dirty="0">
                <a:solidFill>
                  <a:schemeClr val="bg1"/>
                </a:solidFill>
                <a:latin typeface="+mj-lt"/>
                <a:ea typeface="+mj-ea"/>
                <a:cs typeface="+mj-cs"/>
              </a:rPr>
              <a:t> het </a:t>
            </a:r>
            <a:r>
              <a:rPr lang="en-US" sz="3200" kern="1200" dirty="0" err="1">
                <a:solidFill>
                  <a:schemeClr val="bg1"/>
                </a:solidFill>
                <a:latin typeface="+mj-lt"/>
                <a:ea typeface="+mj-ea"/>
                <a:cs typeface="+mj-cs"/>
              </a:rPr>
              <a:t>filmpje</a:t>
            </a:r>
            <a:endParaRPr lang="en-US" sz="3200" kern="1200" dirty="0">
              <a:solidFill>
                <a:schemeClr val="bg1"/>
              </a:solidFill>
              <a:latin typeface="+mj-lt"/>
              <a:ea typeface="+mj-ea"/>
              <a:cs typeface="+mj-cs"/>
            </a:endParaRPr>
          </a:p>
        </p:txBody>
      </p:sp>
      <p:pic>
        <p:nvPicPr>
          <p:cNvPr id="4" name="Onlinemedia 3" descr="Optische illusies - Uitleg door Meester Sander">
            <a:hlinkClick r:id="" action="ppaction://media"/>
            <a:extLst>
              <a:ext uri="{FF2B5EF4-FFF2-40B4-BE49-F238E27FC236}">
                <a16:creationId xmlns:a16="http://schemas.microsoft.com/office/drawing/2014/main" id="{E9A23727-9506-0537-67BC-B64D97A0360F}"/>
              </a:ext>
            </a:extLst>
          </p:cNvPr>
          <p:cNvPicPr>
            <a:picLocks noGrp="1" noRot="1" noChangeAspect="1"/>
          </p:cNvPicPr>
          <p:nvPr>
            <p:ph idx="1"/>
            <a:videoFile r:link="rId1"/>
          </p:nvPr>
        </p:nvPicPr>
        <p:blipFill>
          <a:blip r:embed="rId3"/>
          <a:stretch>
            <a:fillRect/>
          </a:stretch>
        </p:blipFill>
        <p:spPr>
          <a:xfrm>
            <a:off x="2207328" y="1675227"/>
            <a:ext cx="7777343" cy="4394199"/>
          </a:xfrm>
          <a:prstGeom prst="rect">
            <a:avLst/>
          </a:prstGeom>
        </p:spPr>
      </p:pic>
    </p:spTree>
    <p:extLst>
      <p:ext uri="{BB962C8B-B14F-4D97-AF65-F5344CB8AC3E}">
        <p14:creationId xmlns:p14="http://schemas.microsoft.com/office/powerpoint/2010/main" val="337969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92C2FDB-6726-C1AE-C22A-184C4F01609A}"/>
              </a:ext>
            </a:extLst>
          </p:cNvPr>
          <p:cNvSpPr>
            <a:spLocks noGrp="1"/>
          </p:cNvSpPr>
          <p:nvPr>
            <p:ph type="title"/>
          </p:nvPr>
        </p:nvSpPr>
        <p:spPr>
          <a:xfrm>
            <a:off x="1102368" y="1877492"/>
            <a:ext cx="4030132" cy="3215373"/>
          </a:xfrm>
        </p:spPr>
        <p:txBody>
          <a:bodyPr>
            <a:normAutofit/>
          </a:bodyPr>
          <a:lstStyle/>
          <a:p>
            <a:pPr algn="ctr"/>
            <a:r>
              <a:rPr lang="nl-NL" sz="3100">
                <a:solidFill>
                  <a:schemeClr val="bg1"/>
                </a:solidFill>
              </a:rPr>
              <a:t>In het introductiefilmpje heb je gezien dat je door perspectief te gebruiken zelf ook een foto met optische illusie kunt maken. </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ijdelijke aanduiding voor inhoud 2">
            <a:extLst>
              <a:ext uri="{FF2B5EF4-FFF2-40B4-BE49-F238E27FC236}">
                <a16:creationId xmlns:a16="http://schemas.microsoft.com/office/drawing/2014/main" id="{EF68C655-5C68-93B6-6B1D-E9E4CBFAA91F}"/>
              </a:ext>
            </a:extLst>
          </p:cNvPr>
          <p:cNvSpPr>
            <a:spLocks noGrp="1"/>
          </p:cNvSpPr>
          <p:nvPr>
            <p:ph idx="1"/>
          </p:nvPr>
        </p:nvSpPr>
        <p:spPr>
          <a:xfrm>
            <a:off x="6234868" y="1130846"/>
            <a:ext cx="5217173" cy="4351338"/>
          </a:xfrm>
        </p:spPr>
        <p:txBody>
          <a:bodyPr>
            <a:normAutofit/>
          </a:bodyPr>
          <a:lstStyle/>
          <a:p>
            <a:pPr marL="0" indent="0">
              <a:buNone/>
            </a:pPr>
            <a:endParaRPr lang="nl-NL" sz="2400">
              <a:solidFill>
                <a:schemeClr val="bg1"/>
              </a:solidFill>
            </a:endParaRPr>
          </a:p>
          <a:p>
            <a:pPr marL="0" indent="0">
              <a:buNone/>
            </a:pPr>
            <a:r>
              <a:rPr lang="nl-NL" sz="2400">
                <a:solidFill>
                  <a:schemeClr val="bg1"/>
                </a:solidFill>
              </a:rPr>
              <a:t>Werk in een groepje: </a:t>
            </a:r>
            <a:br>
              <a:rPr lang="nl-NL" sz="2400">
                <a:solidFill>
                  <a:schemeClr val="bg1"/>
                </a:solidFill>
              </a:rPr>
            </a:br>
            <a:r>
              <a:rPr lang="nl-NL" sz="2400">
                <a:solidFill>
                  <a:schemeClr val="bg1"/>
                </a:solidFill>
              </a:rPr>
              <a:t>Bedenk een leuk idee voor een foto, wat heb je nodig en waar kun je de foto maken? Je kunt het best de camera van een tablet of telefoon gebruiken om de foto te maken. </a:t>
            </a:r>
          </a:p>
          <a:p>
            <a:pPr marL="0" indent="0">
              <a:buNone/>
            </a:pPr>
            <a:endParaRPr lang="nl-NL" sz="2400">
              <a:solidFill>
                <a:schemeClr val="bg1"/>
              </a:solidFill>
            </a:endParaRPr>
          </a:p>
          <a:p>
            <a:pPr marL="0" indent="0">
              <a:buNone/>
            </a:pPr>
            <a:r>
              <a:rPr lang="nl-NL" sz="2400">
                <a:solidFill>
                  <a:schemeClr val="bg1"/>
                </a:solidFill>
              </a:rPr>
              <a:t>Op de volgende dia’s staan wat ideeën voor foto’s met optische illusies. </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30769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9" name="Rectangle 1536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Rectangle 1537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4" name="Picture 4">
            <a:extLst>
              <a:ext uri="{FF2B5EF4-FFF2-40B4-BE49-F238E27FC236}">
                <a16:creationId xmlns:a16="http://schemas.microsoft.com/office/drawing/2014/main" id="{3FEDCD87-8A1C-6AD7-29E6-0D48A4C503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31" r="-1" b="21246"/>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37EEF806-6DE6-DD68-6C09-1095F45B72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1965"/>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731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1" name="Freeform: Shape 1639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386" name="Picture 2">
            <a:extLst>
              <a:ext uri="{FF2B5EF4-FFF2-40B4-BE49-F238E27FC236}">
                <a16:creationId xmlns:a16="http://schemas.microsoft.com/office/drawing/2014/main" id="{C92C50E7-E689-37B3-ACDD-28D8134660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40" r="-1" b="36981"/>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029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5" name="Rectangle 174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410" name="Picture 2">
            <a:extLst>
              <a:ext uri="{FF2B5EF4-FFF2-40B4-BE49-F238E27FC236}">
                <a16:creationId xmlns:a16="http://schemas.microsoft.com/office/drawing/2014/main" id="{A2D4C264-565D-D6DE-46E3-C064AAB845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868" b="1589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703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9" name="Freeform: Shape 1843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434" name="Picture 2">
            <a:extLst>
              <a:ext uri="{FF2B5EF4-FFF2-40B4-BE49-F238E27FC236}">
                <a16:creationId xmlns:a16="http://schemas.microsoft.com/office/drawing/2014/main" id="{E5E48172-C6AD-F216-BBA1-BFA29DE29A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4520"/>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212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3" name="Rectangle 1946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65" name="Freeform: Shape 1946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67" name="Rectangle 1946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9" name="Rectangle 1946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1" name="Freeform: Shape 1947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473" name="Isosceles Triangle 1947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a:extLst>
              <a:ext uri="{FF2B5EF4-FFF2-40B4-BE49-F238E27FC236}">
                <a16:creationId xmlns:a16="http://schemas.microsoft.com/office/drawing/2014/main" id="{89527BB8-87EE-B087-0395-DB4D4E6D70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67894" y="182033"/>
            <a:ext cx="4870449" cy="649393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475" name="Isosceles Triangle 1947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480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7" name="Freeform: Shape 2048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482" name="Picture 2">
            <a:extLst>
              <a:ext uri="{FF2B5EF4-FFF2-40B4-BE49-F238E27FC236}">
                <a16:creationId xmlns:a16="http://schemas.microsoft.com/office/drawing/2014/main" id="{37ACC41A-A585-B138-29F8-0ACB2EC1B2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03" b="13231"/>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715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11" name="Rectangle 215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506" name="Picture 2">
            <a:extLst>
              <a:ext uri="{FF2B5EF4-FFF2-40B4-BE49-F238E27FC236}">
                <a16:creationId xmlns:a16="http://schemas.microsoft.com/office/drawing/2014/main" id="{7F970B3C-591A-BF14-0792-286A3EF788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06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506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2537" name="Freeform: Shape 22536">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539" name="Freeform: Shape 22538">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2530" name="Picture 2">
            <a:extLst>
              <a:ext uri="{FF2B5EF4-FFF2-40B4-BE49-F238E27FC236}">
                <a16:creationId xmlns:a16="http://schemas.microsoft.com/office/drawing/2014/main" id="{068FC430-1E41-AE0B-1310-6F15F5DB1F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45"/>
          <a:stretch/>
        </p:blipFill>
        <p:spPr bwMode="auto">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22541" name="Freeform: Shape 22540">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836838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9" name="Freeform: Shape 2355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554" name="Picture 2">
            <a:extLst>
              <a:ext uri="{FF2B5EF4-FFF2-40B4-BE49-F238E27FC236}">
                <a16:creationId xmlns:a16="http://schemas.microsoft.com/office/drawing/2014/main" id="{DDFB2428-A10B-E3F3-6577-153EBEC2E7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8"/>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561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86A5611-6D7C-0114-F50A-A9B710A56A5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Wat zie jij, schrijf het op het antwoordblad</a:t>
            </a:r>
            <a:br>
              <a:rPr lang="en-US" sz="2800" kern="1200">
                <a:solidFill>
                  <a:srgbClr val="FFFFFF"/>
                </a:solidFill>
                <a:latin typeface="+mj-lt"/>
                <a:ea typeface="+mj-ea"/>
                <a:cs typeface="+mj-cs"/>
              </a:rPr>
            </a:br>
            <a:br>
              <a:rPr lang="en-US" sz="2800" kern="1200">
                <a:solidFill>
                  <a:srgbClr val="FFFFFF"/>
                </a:solidFill>
                <a:latin typeface="+mj-lt"/>
                <a:ea typeface="+mj-ea"/>
                <a:cs typeface="+mj-cs"/>
              </a:rPr>
            </a:br>
            <a:r>
              <a:rPr lang="en-US" sz="2800" kern="1200">
                <a:solidFill>
                  <a:srgbClr val="FFFFFF"/>
                </a:solidFill>
                <a:latin typeface="+mj-lt"/>
                <a:ea typeface="+mj-ea"/>
                <a:cs typeface="+mj-cs"/>
              </a:rPr>
              <a:t>1. Welke dier(en) zie je hier?</a:t>
            </a:r>
          </a:p>
        </p:txBody>
      </p:sp>
      <p:pic>
        <p:nvPicPr>
          <p:cNvPr id="1026" name="Picture 2">
            <a:extLst>
              <a:ext uri="{FF2B5EF4-FFF2-40B4-BE49-F238E27FC236}">
                <a16:creationId xmlns:a16="http://schemas.microsoft.com/office/drawing/2014/main" id="{4003F505-4B0E-067A-2F91-B99DF67357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1647901"/>
            <a:ext cx="6780700" cy="3559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109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3" name="Freeform: Shape 24582">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578" name="Picture 2">
            <a:extLst>
              <a:ext uri="{FF2B5EF4-FFF2-40B4-BE49-F238E27FC236}">
                <a16:creationId xmlns:a16="http://schemas.microsoft.com/office/drawing/2014/main" id="{5DB57929-909D-621A-6A80-7E9FAEF782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96"/>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558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12" name="Rectangle 2560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14" name="Freeform: Shape 2560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11" name="Rectangle 256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3" name="Rectangle 256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5" name="Freeform: Shape 256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617" name="Isosceles Triangle 256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a:extLst>
              <a:ext uri="{FF2B5EF4-FFF2-40B4-BE49-F238E27FC236}">
                <a16:creationId xmlns:a16="http://schemas.microsoft.com/office/drawing/2014/main" id="{B9D7C0A4-2573-0CDA-654F-78FF700E9F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85299" y="288485"/>
            <a:ext cx="4346552" cy="643933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619" name="Isosceles Triangle 256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486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1" name="Freeform: Shape 2663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626" name="Picture 2">
            <a:extLst>
              <a:ext uri="{FF2B5EF4-FFF2-40B4-BE49-F238E27FC236}">
                <a16:creationId xmlns:a16="http://schemas.microsoft.com/office/drawing/2014/main" id="{B844B6AF-B11B-3234-5426-6F685315A7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3" b="16735"/>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21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5" name="Rectangle 276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650" name="Picture 2">
            <a:extLst>
              <a:ext uri="{FF2B5EF4-FFF2-40B4-BE49-F238E27FC236}">
                <a16:creationId xmlns:a16="http://schemas.microsoft.com/office/drawing/2014/main" id="{595916F6-56A0-00AF-1408-1EC51B9B2E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66" b="2759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019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9" name="Rectangle 28678">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8681" name="Freeform: Shape 28680">
            <a:extLst>
              <a:ext uri="{FF2B5EF4-FFF2-40B4-BE49-F238E27FC236}">
                <a16:creationId xmlns:a16="http://schemas.microsoft.com/office/drawing/2014/main" id="{DEAEE08D-A745-4391-9073-9E99767E0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4539" y="266074"/>
            <a:ext cx="7489662" cy="625218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8674" name="Picture 2">
            <a:extLst>
              <a:ext uri="{FF2B5EF4-FFF2-40B4-BE49-F238E27FC236}">
                <a16:creationId xmlns:a16="http://schemas.microsoft.com/office/drawing/2014/main" id="{AB708380-F6E3-EF5A-3A26-91BB921B3A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7" r="6508" b="-1"/>
          <a:stretch/>
        </p:blipFill>
        <p:spPr bwMode="auto">
          <a:xfrm>
            <a:off x="2659414" y="339746"/>
            <a:ext cx="7203799" cy="60303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a:noFill/>
          <a:extLst>
            <a:ext uri="{909E8E84-426E-40DD-AFC4-6F175D3DCCD1}">
              <a14:hiddenFill xmlns:a14="http://schemas.microsoft.com/office/drawing/2010/main">
                <a:solidFill>
                  <a:srgbClr val="FFFFFF"/>
                </a:solidFill>
              </a14:hiddenFill>
            </a:ext>
          </a:extLst>
        </p:spPr>
      </p:pic>
      <p:sp>
        <p:nvSpPr>
          <p:cNvPr id="28683" name="Freeform: Shape 28682">
            <a:extLst>
              <a:ext uri="{FF2B5EF4-FFF2-40B4-BE49-F238E27FC236}">
                <a16:creationId xmlns:a16="http://schemas.microsoft.com/office/drawing/2014/main" id="{7E862DF0-097D-4BBD-A1A1-35B522C5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59414" y="339746"/>
            <a:ext cx="7203799" cy="6030364"/>
          </a:xfrm>
          <a:custGeom>
            <a:avLst/>
            <a:gdLst>
              <a:gd name="connsiteX0" fmla="*/ 4090459 w 7203799"/>
              <a:gd name="connsiteY0" fmla="*/ 146611 h 6030364"/>
              <a:gd name="connsiteX1" fmla="*/ 2634463 w 7203799"/>
              <a:gd name="connsiteY1" fmla="*/ 392518 h 6030364"/>
              <a:gd name="connsiteX2" fmla="*/ 1340972 w 7203799"/>
              <a:gd name="connsiteY2" fmla="*/ 1068045 h 6030364"/>
              <a:gd name="connsiteX3" fmla="*/ 446301 w 7203799"/>
              <a:gd name="connsiteY3" fmla="*/ 2042135 h 6030364"/>
              <a:gd name="connsiteX4" fmla="*/ 121886 w 7203799"/>
              <a:gd name="connsiteY4" fmla="*/ 3175764 h 6030364"/>
              <a:gd name="connsiteX5" fmla="*/ 658808 w 7203799"/>
              <a:gd name="connsiteY5" fmla="*/ 4228382 h 6030364"/>
              <a:gd name="connsiteX6" fmla="*/ 929352 w 7203799"/>
              <a:gd name="connsiteY6" fmla="*/ 4562487 h 6030364"/>
              <a:gd name="connsiteX7" fmla="*/ 3467971 w 7203799"/>
              <a:gd name="connsiteY7" fmla="*/ 5868460 h 6030364"/>
              <a:gd name="connsiteX8" fmla="*/ 5395115 w 7203799"/>
              <a:gd name="connsiteY8" fmla="*/ 5065016 h 6030364"/>
              <a:gd name="connsiteX9" fmla="*/ 5629645 w 7203799"/>
              <a:gd name="connsiteY9" fmla="*/ 4905476 h 6030364"/>
              <a:gd name="connsiteX10" fmla="*/ 6696345 w 7203799"/>
              <a:gd name="connsiteY10" fmla="*/ 4071455 h 6030364"/>
              <a:gd name="connsiteX11" fmla="*/ 7056622 w 7203799"/>
              <a:gd name="connsiteY11" fmla="*/ 3175764 h 6030364"/>
              <a:gd name="connsiteX12" fmla="*/ 6247816 w 7203799"/>
              <a:gd name="connsiteY12" fmla="*/ 991737 h 6030364"/>
              <a:gd name="connsiteX13" fmla="*/ 5337969 w 7203799"/>
              <a:gd name="connsiteY13" fmla="*/ 375142 h 6030364"/>
              <a:gd name="connsiteX14" fmla="*/ 4090459 w 7203799"/>
              <a:gd name="connsiteY14" fmla="*/ 146611 h 6030364"/>
              <a:gd name="connsiteX15" fmla="*/ 4122552 w 7203799"/>
              <a:gd name="connsiteY15" fmla="*/ 0 h 6030364"/>
              <a:gd name="connsiteX16" fmla="*/ 5418463 w 7203799"/>
              <a:gd name="connsiteY16" fmla="*/ 240852 h 6030364"/>
              <a:gd name="connsiteX17" fmla="*/ 6363612 w 7203799"/>
              <a:gd name="connsiteY17" fmla="*/ 890695 h 6030364"/>
              <a:gd name="connsiteX18" fmla="*/ 7203799 w 7203799"/>
              <a:gd name="connsiteY18" fmla="*/ 3192481 h 6030364"/>
              <a:gd name="connsiteX19" fmla="*/ 6829541 w 7203799"/>
              <a:gd name="connsiteY19" fmla="*/ 4136467 h 6030364"/>
              <a:gd name="connsiteX20" fmla="*/ 5721456 w 7203799"/>
              <a:gd name="connsiteY20" fmla="*/ 5015457 h 6030364"/>
              <a:gd name="connsiteX21" fmla="*/ 5477826 w 7203799"/>
              <a:gd name="connsiteY21" fmla="*/ 5183599 h 6030364"/>
              <a:gd name="connsiteX22" fmla="*/ 3475911 w 7203799"/>
              <a:gd name="connsiteY22" fmla="*/ 6030364 h 6030364"/>
              <a:gd name="connsiteX23" fmla="*/ 838794 w 7203799"/>
              <a:gd name="connsiteY23" fmla="*/ 4653974 h 6030364"/>
              <a:gd name="connsiteX24" fmla="*/ 557754 w 7203799"/>
              <a:gd name="connsiteY24" fmla="*/ 4301854 h 6030364"/>
              <a:gd name="connsiteX25" fmla="*/ 0 w 7203799"/>
              <a:gd name="connsiteY25" fmla="*/ 3192481 h 6030364"/>
              <a:gd name="connsiteX26" fmla="*/ 337002 w 7203799"/>
              <a:gd name="connsiteY26" fmla="*/ 1997729 h 6030364"/>
              <a:gd name="connsiteX27" fmla="*/ 1266386 w 7203799"/>
              <a:gd name="connsiteY27" fmla="*/ 971116 h 6030364"/>
              <a:gd name="connsiteX28" fmla="*/ 2610064 w 7203799"/>
              <a:gd name="connsiteY28" fmla="*/ 259166 h 6030364"/>
              <a:gd name="connsiteX29" fmla="*/ 4122552 w 7203799"/>
              <a:gd name="connsiteY29" fmla="*/ 0 h 603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03799" h="6030364">
                <a:moveTo>
                  <a:pt x="4090459" y="146611"/>
                </a:moveTo>
                <a:cubicBezTo>
                  <a:pt x="3606963" y="146611"/>
                  <a:pt x="3116919" y="229322"/>
                  <a:pt x="2634463" y="392518"/>
                </a:cubicBezTo>
                <a:cubicBezTo>
                  <a:pt x="2164657" y="551144"/>
                  <a:pt x="1717473" y="784767"/>
                  <a:pt x="1340972" y="1068045"/>
                </a:cubicBezTo>
                <a:cubicBezTo>
                  <a:pt x="957924" y="1356158"/>
                  <a:pt x="656874" y="1683987"/>
                  <a:pt x="446301" y="2042135"/>
                </a:cubicBezTo>
                <a:cubicBezTo>
                  <a:pt x="231114" y="2408251"/>
                  <a:pt x="121886" y="2789658"/>
                  <a:pt x="121886" y="3175764"/>
                </a:cubicBezTo>
                <a:cubicBezTo>
                  <a:pt x="121886" y="3564616"/>
                  <a:pt x="296147" y="3791707"/>
                  <a:pt x="658808" y="4228382"/>
                </a:cubicBezTo>
                <a:cubicBezTo>
                  <a:pt x="746310" y="4333697"/>
                  <a:pt x="836791" y="4442668"/>
                  <a:pt x="929352" y="4562487"/>
                </a:cubicBezTo>
                <a:cubicBezTo>
                  <a:pt x="1636666" y="5477909"/>
                  <a:pt x="2395913" y="5868460"/>
                  <a:pt x="3467971" y="5868460"/>
                </a:cubicBezTo>
                <a:cubicBezTo>
                  <a:pt x="4171563" y="5868460"/>
                  <a:pt x="4687799" y="5550298"/>
                  <a:pt x="5395115" y="5065016"/>
                </a:cubicBezTo>
                <a:cubicBezTo>
                  <a:pt x="5474133" y="5010792"/>
                  <a:pt x="5553154" y="4957219"/>
                  <a:pt x="5629645" y="4905476"/>
                </a:cubicBezTo>
                <a:cubicBezTo>
                  <a:pt x="6044240" y="4624684"/>
                  <a:pt x="6435769" y="4359438"/>
                  <a:pt x="6696345" y="4071455"/>
                </a:cubicBezTo>
                <a:cubicBezTo>
                  <a:pt x="6945459" y="3796151"/>
                  <a:pt x="7056622" y="3519931"/>
                  <a:pt x="7056622" y="3175764"/>
                </a:cubicBezTo>
                <a:cubicBezTo>
                  <a:pt x="7056622" y="2313128"/>
                  <a:pt x="6769413" y="1537514"/>
                  <a:pt x="6247816" y="991737"/>
                </a:cubicBezTo>
                <a:cubicBezTo>
                  <a:pt x="5992603" y="724794"/>
                  <a:pt x="5686492" y="517301"/>
                  <a:pt x="5337969" y="375142"/>
                </a:cubicBezTo>
                <a:cubicBezTo>
                  <a:pt x="4966082" y="223571"/>
                  <a:pt x="4546427" y="146611"/>
                  <a:pt x="4090459" y="146611"/>
                </a:cubicBezTo>
                <a:close/>
                <a:moveTo>
                  <a:pt x="4122552" y="0"/>
                </a:moveTo>
                <a:cubicBezTo>
                  <a:pt x="4596209"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7" y="5695047"/>
                  <a:pt x="4206801" y="6030364"/>
                  <a:pt x="3475911" y="6030364"/>
                </a:cubicBezTo>
                <a:cubicBezTo>
                  <a:pt x="2362258" y="6030364"/>
                  <a:pt x="1573553" y="5618755"/>
                  <a:pt x="838794" y="4653974"/>
                </a:cubicBezTo>
                <a:cubicBezTo>
                  <a:pt x="742641" y="4527696"/>
                  <a:pt x="648651" y="4412849"/>
                  <a:pt x="557754" y="4301854"/>
                </a:cubicBezTo>
                <a:cubicBezTo>
                  <a:pt x="181022" y="3841635"/>
                  <a:pt x="0" y="3602300"/>
                  <a:pt x="0" y="3192481"/>
                </a:cubicBezTo>
                <a:cubicBezTo>
                  <a:pt x="0" y="2785556"/>
                  <a:pt x="113467" y="2383584"/>
                  <a:pt x="337002" y="1997729"/>
                </a:cubicBezTo>
                <a:cubicBezTo>
                  <a:pt x="555744" y="1620270"/>
                  <a:pt x="868475" y="1274763"/>
                  <a:pt x="1266386" y="971116"/>
                </a:cubicBezTo>
                <a:cubicBezTo>
                  <a:pt x="1657494" y="672565"/>
                  <a:pt x="2122028" y="426344"/>
                  <a:pt x="2610064" y="259166"/>
                </a:cubicBezTo>
                <a:cubicBezTo>
                  <a:pt x="3111237" y="87171"/>
                  <a:pt x="3620296" y="0"/>
                  <a:pt x="4122552"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47064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tekst, verschillend&#10;&#10;Automatisch gegenereerde beschrijving">
            <a:extLst>
              <a:ext uri="{FF2B5EF4-FFF2-40B4-BE49-F238E27FC236}">
                <a16:creationId xmlns:a16="http://schemas.microsoft.com/office/drawing/2014/main" id="{53DC331F-32E6-1436-8FA0-6651F2F89AE1}"/>
              </a:ext>
            </a:extLst>
          </p:cNvPr>
          <p:cNvPicPr>
            <a:picLocks noChangeAspect="1"/>
          </p:cNvPicPr>
          <p:nvPr/>
        </p:nvPicPr>
        <p:blipFill rotWithShape="1">
          <a:blip r:embed="rId2"/>
          <a:srcRect t="17291" b="10833"/>
          <a:stretch/>
        </p:blipFill>
        <p:spPr>
          <a:xfrm>
            <a:off x="3412808" y="63716"/>
            <a:ext cx="5316856" cy="6793856"/>
          </a:xfrm>
          <a:prstGeom prst="rect">
            <a:avLst/>
          </a:prstGeom>
        </p:spPr>
      </p:pic>
    </p:spTree>
    <p:extLst>
      <p:ext uri="{BB962C8B-B14F-4D97-AF65-F5344CB8AC3E}">
        <p14:creationId xmlns:p14="http://schemas.microsoft.com/office/powerpoint/2010/main" val="1529762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84FA7DA5-BEA9-45D9-3F42-FB08C487F14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F78C43-0F9B-46D4-2BE2-042D1E179DD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8000" dirty="0">
                <a:solidFill>
                  <a:srgbClr val="FFFFFF"/>
                </a:solidFill>
              </a:rPr>
              <a:t>Succes!</a:t>
            </a:r>
            <a:br>
              <a:rPr lang="nl-NL" sz="5200" dirty="0">
                <a:solidFill>
                  <a:srgbClr val="FFFFFF"/>
                </a:solidFill>
              </a:rPr>
            </a:br>
            <a:endParaRPr lang="nl-NL" sz="5200" dirty="0">
              <a:solidFill>
                <a:srgbClr val="FFFFFF"/>
              </a:solidFill>
            </a:endParaRPr>
          </a:p>
        </p:txBody>
      </p:sp>
    </p:spTree>
    <p:extLst>
      <p:ext uri="{BB962C8B-B14F-4D97-AF65-F5344CB8AC3E}">
        <p14:creationId xmlns:p14="http://schemas.microsoft.com/office/powerpoint/2010/main" val="56408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4415D2D-AA35-CFCB-6345-0655E1E0BEB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2. tip: kijk ook eens op de kop</a:t>
            </a:r>
          </a:p>
        </p:txBody>
      </p:sp>
      <p:pic>
        <p:nvPicPr>
          <p:cNvPr id="2050" name="Picture 2">
            <a:extLst>
              <a:ext uri="{FF2B5EF4-FFF2-40B4-BE49-F238E27FC236}">
                <a16:creationId xmlns:a16="http://schemas.microsoft.com/office/drawing/2014/main" id="{075F0E6B-5238-02A3-9DA5-D1CFD62F980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729"/>
          <a:stretch/>
        </p:blipFill>
        <p:spPr bwMode="auto">
          <a:xfrm>
            <a:off x="4777316" y="1463017"/>
            <a:ext cx="6780700" cy="392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169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143B7CF-332A-BF5C-83FC-653B6084234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3. Hoeveel poten heeft de olifant?</a:t>
            </a:r>
          </a:p>
        </p:txBody>
      </p:sp>
      <p:pic>
        <p:nvPicPr>
          <p:cNvPr id="3074" name="Picture 2">
            <a:extLst>
              <a:ext uri="{FF2B5EF4-FFF2-40B4-BE49-F238E27FC236}">
                <a16:creationId xmlns:a16="http://schemas.microsoft.com/office/drawing/2014/main" id="{BD85B83E-8CFF-EFC5-D9E4-923B8EF6B9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1088495"/>
            <a:ext cx="6780700" cy="4678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778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DEE1465-A016-221B-C933-1DA4E7B693C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4.</a:t>
            </a:r>
          </a:p>
        </p:txBody>
      </p:sp>
      <p:pic>
        <p:nvPicPr>
          <p:cNvPr id="4098" name="Picture 2">
            <a:extLst>
              <a:ext uri="{FF2B5EF4-FFF2-40B4-BE49-F238E27FC236}">
                <a16:creationId xmlns:a16="http://schemas.microsoft.com/office/drawing/2014/main" id="{C09511C9-498B-8CD0-32FF-BFD38D4F7A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1385150"/>
            <a:ext cx="6780700" cy="408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15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FA50C9-3A4A-E7C6-8637-0D3D71F919D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5. Welke emoties zie je hier?</a:t>
            </a:r>
          </a:p>
        </p:txBody>
      </p:sp>
      <p:pic>
        <p:nvPicPr>
          <p:cNvPr id="5122" name="Picture 2">
            <a:extLst>
              <a:ext uri="{FF2B5EF4-FFF2-40B4-BE49-F238E27FC236}">
                <a16:creationId xmlns:a16="http://schemas.microsoft.com/office/drawing/2014/main" id="{19865CC2-54AF-E250-F2AA-43527FFC2B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rot="16200000">
            <a:off x="5383296" y="527449"/>
            <a:ext cx="5568739" cy="5800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14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4C4CA31-CE54-3A22-49F5-D174EE3E263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6. Welke kleur hebben de stippen?</a:t>
            </a:r>
          </a:p>
        </p:txBody>
      </p:sp>
      <p:pic>
        <p:nvPicPr>
          <p:cNvPr id="6146" name="Picture 2">
            <a:extLst>
              <a:ext uri="{FF2B5EF4-FFF2-40B4-BE49-F238E27FC236}">
                <a16:creationId xmlns:a16="http://schemas.microsoft.com/office/drawing/2014/main" id="{600FE993-4A14-9C3B-2F8F-D75FEB0E5F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83296" y="643466"/>
            <a:ext cx="5568739"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174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B1BA171-D326-6D4A-75DE-592015894AB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7. Welk dier je hier?</a:t>
            </a:r>
          </a:p>
        </p:txBody>
      </p:sp>
      <p:pic>
        <p:nvPicPr>
          <p:cNvPr id="7170" name="Picture 2">
            <a:extLst>
              <a:ext uri="{FF2B5EF4-FFF2-40B4-BE49-F238E27FC236}">
                <a16:creationId xmlns:a16="http://schemas.microsoft.com/office/drawing/2014/main" id="{A09DC09D-9A98-7027-C2F8-2E42C37B54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681652"/>
            <a:ext cx="6780700" cy="5492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40007"/>
      </p:ext>
    </p:extLst>
  </p:cSld>
  <p:clrMapOvr>
    <a:masterClrMapping/>
  </p:clrMapOvr>
</p:sld>
</file>

<file path=ppt/theme/theme1.xml><?xml version="1.0" encoding="utf-8"?>
<a:theme xmlns:a="http://schemas.openxmlformats.org/drawingml/2006/main" name="Office-thema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7C1A15F3B1C94B8A0E64BA0AA91698" ma:contentTypeVersion="16" ma:contentTypeDescription="Een nieuw document maken." ma:contentTypeScope="" ma:versionID="03ed2b4ee0ba6b3fdad05bfd5c2b8d56">
  <xsd:schema xmlns:xsd="http://www.w3.org/2001/XMLSchema" xmlns:xs="http://www.w3.org/2001/XMLSchema" xmlns:p="http://schemas.microsoft.com/office/2006/metadata/properties" xmlns:ns2="bd6b9dbf-cdd0-4c07-bac8-5e4fbef5e3a5" xmlns:ns3="65d01dfd-f460-4a38-9f12-3249ed442dcb" targetNamespace="http://schemas.microsoft.com/office/2006/metadata/properties" ma:root="true" ma:fieldsID="c49323ff5a57a861d50030506bda2c2b" ns2:_="" ns3:_="">
    <xsd:import namespace="bd6b9dbf-cdd0-4c07-bac8-5e4fbef5e3a5"/>
    <xsd:import namespace="65d01dfd-f460-4a38-9f12-3249ed442dc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6b9dbf-cdd0-4c07-bac8-5e4fbef5e3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599922b7-988f-4a8e-84dd-bab19727d6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d01dfd-f460-4a38-9f12-3249ed442dcb"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075b6cb-201a-478f-b276-123703f01c4f}" ma:internalName="TaxCatchAll" ma:showField="CatchAllData" ma:web="65d01dfd-f460-4a38-9f12-3249ed442d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518769-4946-4F8A-A4B3-9C7293FD9D94}"/>
</file>

<file path=customXml/itemProps2.xml><?xml version="1.0" encoding="utf-8"?>
<ds:datastoreItem xmlns:ds="http://schemas.openxmlformats.org/officeDocument/2006/customXml" ds:itemID="{7FA5CECB-BF99-4989-91CA-F9AF07D9BBDA}"/>
</file>

<file path=docProps/app.xml><?xml version="1.0" encoding="utf-8"?>
<Properties xmlns="http://schemas.openxmlformats.org/officeDocument/2006/extended-properties" xmlns:vt="http://schemas.openxmlformats.org/officeDocument/2006/docPropsVTypes">
  <TotalTime>45</TotalTime>
  <Words>290</Words>
  <Application>Microsoft Macintosh PowerPoint</Application>
  <PresentationFormat>Breedbeeld</PresentationFormat>
  <Paragraphs>27</Paragraphs>
  <Slides>36</Slides>
  <Notes>0</Notes>
  <HiddenSlides>0</HiddenSlides>
  <MMClips>3</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36</vt:i4>
      </vt:variant>
    </vt:vector>
  </HeadingPairs>
  <TitlesOfParts>
    <vt:vector size="41" baseType="lpstr">
      <vt:lpstr>Meiryo</vt:lpstr>
      <vt:lpstr>Arial</vt:lpstr>
      <vt:lpstr>Calibri</vt:lpstr>
      <vt:lpstr>Calibri Light</vt:lpstr>
      <vt:lpstr>Office-thema 2013 - 2022</vt:lpstr>
      <vt:lpstr>Optische illusies</vt:lpstr>
      <vt:lpstr>Wat is een optische illusie? Bekijk het filmpje</vt:lpstr>
      <vt:lpstr>Wat zie jij, schrijf het op het antwoordblad  1. Welke dier(en) zie je hier?</vt:lpstr>
      <vt:lpstr>2. tip: kijk ook eens op de kop</vt:lpstr>
      <vt:lpstr>3. Hoeveel poten heeft de olifant?</vt:lpstr>
      <vt:lpstr>4.</vt:lpstr>
      <vt:lpstr>5. Welke emoties zie je hier?</vt:lpstr>
      <vt:lpstr>6. Welke kleur hebben de stippen?</vt:lpstr>
      <vt:lpstr>7. Welk dier je hier?</vt:lpstr>
      <vt:lpstr>8. Welke dier(en) zie je hier?</vt:lpstr>
      <vt:lpstr>9. Loopt de kat de trap op of af?</vt:lpstr>
      <vt:lpstr>10. Welke lijn is het langst?</vt:lpstr>
      <vt:lpstr>11. Kijk van beide kanten, wat zie je?</vt:lpstr>
      <vt:lpstr>12. Op deze afbeelding is heel veel te zien!</vt:lpstr>
      <vt:lpstr>13. Welke 2 dingen zie je in deze afbeelding?</vt:lpstr>
      <vt:lpstr>14. Welk woord staat hier?</vt:lpstr>
      <vt:lpstr>15. Doe deze opdracht samen, houd de tijd bij. Wie kan het snelst alle juiste kleuren opnoemen?</vt:lpstr>
      <vt:lpstr>Gebruik het antwoordblad om te controleren hoe je het hebt gedaan. </vt:lpstr>
      <vt:lpstr>Bekijk het filmpje, pauzeer waar nodig en teken de onmogelijke driehoek.</vt:lpstr>
      <vt:lpstr>In het introductiefilmpje heb je gezien dat je door perspectief te gebruiken zelf ook een foto met optische illusie kunt maken.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Succes!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Optische illusies</dc:title>
  <dc:creator>Tessa  Groenen</dc:creator>
  <cp:lastModifiedBy>Tessa  Groenen</cp:lastModifiedBy>
  <cp:revision>1</cp:revision>
  <dcterms:created xsi:type="dcterms:W3CDTF">2023-01-08T20:29:33Z</dcterms:created>
  <dcterms:modified xsi:type="dcterms:W3CDTF">2023-01-08T21:15:18Z</dcterms:modified>
</cp:coreProperties>
</file>